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61962-0478-EC92-7CC3-DA61888691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E78FD0-0D5F-3E8B-A4E4-56C345FCEE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943916-E335-EC1C-1D4D-E5C6D4692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DD497-F34E-F6CE-53B3-C5FF13399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9182F-EACA-9C5D-6CF7-DC690B718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5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D6E75-47D4-03E4-B313-816E943AE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058FF4-22EB-9189-A192-B7A16B1C42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CD757-691F-C65E-3B87-63A5BBD7A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551E86-ABA7-0D1F-4E6D-9B4B3868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4BF5E-A875-0EFF-C1F0-31430A9CA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545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8D7C09-9591-3C48-C55F-694B58AEA2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E891CD-9A6D-C460-64F5-1934299F1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FC838-2880-8E20-525C-D26B02E49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5EF686-C1E6-E9A8-A761-2172AD4CB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8D73-4DE5-CB51-3DFF-306E48796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038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1492-6954-1769-BD1B-6A38A7C01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65525-ACA2-B1E6-2A23-585A305CA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2F4FAC-EBE5-7181-2516-7D061DE99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CB4DB-2728-9D9C-EF84-5E4E1AE2E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394E5-6FF7-572D-EB5B-B6D026E82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03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B3B09-7081-D5DF-9FC4-15D836C12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28D824-1FF7-611B-09D2-0BF6065B6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6C4CE-9725-9017-7107-B798E35A3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F830A-8020-0D37-3E60-817CBC3E3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7951E-784A-E184-9635-23C51F439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53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9853E-C003-2365-9FD0-3F5833C8F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77339-8C1F-571D-2CF5-515526E20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5E2FBF-37CD-9A92-7DC2-B4399EFDC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FC52AB-8509-57A1-5A87-160B32508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B8E791-72DB-3ABF-1838-EEF6A5B6E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37DFB-D107-21E9-6816-65A6A35D2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902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2243-CD80-5EFB-B942-8A57B0A89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4FAC3-C934-C43F-01E8-B95A7E750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7974D1-81A1-6007-AB45-45453B353E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3565AE-FDAA-AA39-EAA8-2C63063A5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ECA957-5B08-8195-21C8-0F83845085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75F996-D896-5039-67C4-7444800FD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3B40A9-D713-561F-6C0B-F9425B737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115A31-CC52-DA63-97DE-D6303711B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55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F4BD5-6622-B6EC-3D3E-FA0B9A5FA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CF65EB-B981-7200-DBE8-955D60CD4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95FF0B-AB8B-1EC9-53AC-E68C0717E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AB4DCA-9731-487F-3E5E-31A48C8A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62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ADA6D5-E379-AFFB-9048-28CB88DCF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C8F1DF-FF03-F08C-2D41-750B2B7BA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7F98D1-B48E-E700-D2F3-623116F51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170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FDF91-1728-5A7C-0A91-EC8FAF8B6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6B042-A0B2-E9D9-7E3B-A963CE5FE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E65DE6-376F-2E0E-E40D-472568437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0C5F28-9763-0498-ABAE-8475F839F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77859C-CEEA-C4ED-18A0-0A8BC3CF2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DAA700-46D1-0AD2-9252-217CE1263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14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3AA34-AFCB-EFF6-A131-9C6337FB9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F6A937-4FAA-81A5-BC25-6582BB79D6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7EDCEE-CC57-A345-97FE-8E9D4F99C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74CCA-9092-32C1-1FF4-B9C1A9C14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4546CB-EA62-3F8F-D00A-6569ECA85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5E1F5A-87C0-19BC-D15F-FF2501159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291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6961F-894A-6991-CA65-9F7980106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16FD72-F5AF-60B7-A725-A166F8AB8F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830BC-C546-82BA-A6B9-634F6064A1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BEC07-E7A8-4FDF-8A9D-F1FD5692300C}" type="datetimeFigureOut">
              <a:rPr lang="en-US" smtClean="0"/>
              <a:t>7/19/2023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AD1E1-180B-7A08-3774-FB18CD98B3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C08BD-67B0-7EAC-E976-15AA7C8D22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46BC7A-851A-455E-8393-8AF780609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41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32D02-0A69-F586-4C7A-A358C0C09B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Homework 5</a:t>
            </a:r>
            <a:br>
              <a:rPr lang="en-US" dirty="0"/>
            </a:br>
            <a:r>
              <a:rPr lang="en-US" dirty="0"/>
              <a:t>“User interfaces for my character”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16E647-D436-D3D4-C0E8-F21C6E10D2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Date: July 14, 2023  10PM</a:t>
            </a:r>
          </a:p>
          <a:p>
            <a:endParaRPr lang="en-US" dirty="0"/>
          </a:p>
          <a:p>
            <a:r>
              <a:rPr lang="en-US" dirty="0"/>
              <a:t>PREAP CHANDAVIN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691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8DAB268-3BEF-0552-93CA-B0B9E412D160}"/>
              </a:ext>
            </a:extLst>
          </p:cNvPr>
          <p:cNvSpPr txBox="1"/>
          <p:nvPr/>
        </p:nvSpPr>
        <p:spPr>
          <a:xfrm>
            <a:off x="0" y="108277"/>
            <a:ext cx="1145936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Today </a:t>
            </a:r>
            <a:r>
              <a:rPr lang="en-US" sz="2800" dirty="0" err="1"/>
              <a:t>i</a:t>
            </a:r>
            <a:r>
              <a:rPr lang="en-US" sz="2800" dirty="0"/>
              <a:t> will take my old both character for make action by using arrow key </a:t>
            </a:r>
            <a:r>
              <a:rPr lang="en-US" sz="28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‘w’</a:t>
            </a:r>
            <a:r>
              <a:rPr lang="en-US" sz="2800" dirty="0"/>
              <a:t> </a:t>
            </a:r>
            <a:r>
              <a:rPr lang="en-US" sz="28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‘a’</a:t>
            </a:r>
            <a:r>
              <a:rPr lang="en-US" sz="2800" dirty="0"/>
              <a:t> </a:t>
            </a:r>
            <a:r>
              <a:rPr lang="en-US" sz="28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‘s’</a:t>
            </a:r>
            <a:r>
              <a:rPr lang="en-US" sz="2800" dirty="0"/>
              <a:t> </a:t>
            </a:r>
            <a:r>
              <a:rPr lang="en-US" sz="28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‘d’</a:t>
            </a:r>
            <a:r>
              <a:rPr lang="en-US" sz="2800" dirty="0"/>
              <a:t> &amp; mouse courser spiderman &amp; </a:t>
            </a:r>
            <a:r>
              <a:rPr lang="en-US" sz="2800" dirty="0" err="1"/>
              <a:t>doraemon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B13C62-30DC-574E-304C-FAE38716874A}"/>
              </a:ext>
            </a:extLst>
          </p:cNvPr>
          <p:cNvSpPr txBox="1"/>
          <p:nvPr/>
        </p:nvSpPr>
        <p:spPr>
          <a:xfrm>
            <a:off x="566256" y="1493272"/>
            <a:ext cx="95256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</a:rPr>
              <a:t>My spiderman</a:t>
            </a:r>
            <a:r>
              <a:rPr 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 moves by the keyboard. Key </a:t>
            </a:r>
            <a: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‘w’</a:t>
            </a:r>
            <a:r>
              <a:rPr lang="en-US" sz="1800" dirty="0"/>
              <a:t> </a:t>
            </a:r>
            <a: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‘a’</a:t>
            </a:r>
            <a:r>
              <a:rPr lang="en-US" sz="1800" dirty="0"/>
              <a:t> </a:t>
            </a:r>
            <a: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‘s’</a:t>
            </a:r>
            <a:r>
              <a:rPr lang="en-US" sz="1800" dirty="0"/>
              <a:t> </a:t>
            </a:r>
            <a: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‘</a:t>
            </a:r>
            <a:r>
              <a:rPr lang="en-US" sz="1800" b="0" i="0" dirty="0" err="1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d’.and</a:t>
            </a:r>
            <a: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sz="1800" b="0" i="0" dirty="0" err="1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doraemon</a:t>
            </a:r>
            <a:r>
              <a:rPr lang="en-US" sz="1800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 control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Roboto" panose="02000000000000000000" pitchFamily="2" charset="0"/>
              </a:rPr>
              <a:t> by </a:t>
            </a:r>
            <a:r>
              <a:rPr lang="en-US" b="0" i="0" dirty="0">
                <a:solidFill>
                  <a:schemeClr val="tx2">
                    <a:lumMod val="50000"/>
                  </a:schemeClr>
                </a:solidFill>
                <a:effectLst/>
                <a:latin typeface="Roboto" panose="02000000000000000000" pitchFamily="2" charset="0"/>
              </a:rPr>
              <a:t>mouse</a:t>
            </a:r>
            <a:endParaRPr lang="en-US" sz="1800" b="0" i="0" dirty="0">
              <a:solidFill>
                <a:schemeClr val="tx2">
                  <a:lumMod val="50000"/>
                </a:schemeClr>
              </a:solidFill>
              <a:effectLst/>
              <a:latin typeface="Roboto" panose="02000000000000000000" pitchFamily="2" charset="0"/>
            </a:endParaRPr>
          </a:p>
          <a:p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0" name="2023-07-19 15-25-26">
            <a:hlinkClick r:id="" action="ppaction://media"/>
            <a:extLst>
              <a:ext uri="{FF2B5EF4-FFF2-40B4-BE49-F238E27FC236}">
                <a16:creationId xmlns:a16="http://schemas.microsoft.com/office/drawing/2014/main" id="{4704BC23-68A9-C89C-2B58-4552056464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1859" y="2238694"/>
            <a:ext cx="3042291" cy="30422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2A335D9-9C6C-4EC4-8365-0747A8B38CD5}"/>
              </a:ext>
            </a:extLst>
          </p:cNvPr>
          <p:cNvSpPr txBox="1"/>
          <p:nvPr/>
        </p:nvSpPr>
        <p:spPr>
          <a:xfrm>
            <a:off x="213919" y="2201159"/>
            <a:ext cx="6149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Program sources GitHub</a:t>
            </a: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C6BF7DD0-5D12-1DD3-9D62-9CD3D11F0052}"/>
              </a:ext>
            </a:extLst>
          </p:cNvPr>
          <p:cNvSpPr txBox="1"/>
          <p:nvPr/>
        </p:nvSpPr>
        <p:spPr>
          <a:xfrm>
            <a:off x="213919" y="2770250"/>
            <a:ext cx="8103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https://github.com/Vinvin23/Characteraction-vin/tree/main</a:t>
            </a:r>
          </a:p>
        </p:txBody>
      </p:sp>
    </p:spTree>
    <p:extLst>
      <p:ext uri="{BB962C8B-B14F-4D97-AF65-F5344CB8AC3E}">
        <p14:creationId xmlns:p14="http://schemas.microsoft.com/office/powerpoint/2010/main" val="1978924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CFE4161-B728-C171-B5D1-DDD91F303FB9}"/>
              </a:ext>
            </a:extLst>
          </p:cNvPr>
          <p:cNvSpPr txBox="1"/>
          <p:nvPr/>
        </p:nvSpPr>
        <p:spPr>
          <a:xfrm>
            <a:off x="2762775" y="313267"/>
            <a:ext cx="2776756" cy="4154984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//Main</a:t>
            </a:r>
          </a:p>
          <a:p>
            <a:r>
              <a:rPr lang="en-US" sz="1200" dirty="0"/>
              <a:t>float </a:t>
            </a:r>
            <a:r>
              <a:rPr lang="en-US" sz="1200" dirty="0" err="1"/>
              <a:t>x,y</a:t>
            </a:r>
            <a:r>
              <a:rPr lang="en-US" sz="1200" dirty="0"/>
              <a:t>;</a:t>
            </a:r>
          </a:p>
          <a:p>
            <a:r>
              <a:rPr lang="en-US" sz="1200" dirty="0"/>
              <a:t>float </a:t>
            </a:r>
            <a:r>
              <a:rPr lang="en-US" sz="1200" dirty="0" err="1"/>
              <a:t>a,b</a:t>
            </a:r>
            <a:r>
              <a:rPr lang="en-US" sz="1200" dirty="0"/>
              <a:t>;</a:t>
            </a:r>
          </a:p>
          <a:p>
            <a:r>
              <a:rPr lang="en-US" sz="1200" dirty="0"/>
              <a:t>void setup() {</a:t>
            </a:r>
          </a:p>
          <a:p>
            <a:r>
              <a:rPr lang="en-US" sz="1200" dirty="0"/>
              <a:t>  size (500, 500);</a:t>
            </a:r>
          </a:p>
          <a:p>
            <a:r>
              <a:rPr lang="en-US" sz="1200" dirty="0"/>
              <a:t>  x = 100;</a:t>
            </a:r>
          </a:p>
          <a:p>
            <a:r>
              <a:rPr lang="en-US" sz="1200" dirty="0"/>
              <a:t>  y = 200;</a:t>
            </a:r>
          </a:p>
          <a:p>
            <a:r>
              <a:rPr lang="en-US" sz="1200" dirty="0"/>
              <a:t>  a = b = 300;</a:t>
            </a:r>
          </a:p>
          <a:p>
            <a:r>
              <a:rPr lang="en-US" sz="1200" dirty="0"/>
              <a:t>}</a:t>
            </a:r>
          </a:p>
          <a:p>
            <a:r>
              <a:rPr lang="en-US" sz="1200" dirty="0"/>
              <a:t>void draw(){</a:t>
            </a:r>
          </a:p>
          <a:p>
            <a:r>
              <a:rPr lang="en-US" sz="1200" dirty="0"/>
              <a:t>  background(0,0,250 );</a:t>
            </a:r>
          </a:p>
          <a:p>
            <a:r>
              <a:rPr lang="en-US" sz="1200" dirty="0"/>
              <a:t>  </a:t>
            </a:r>
            <a:r>
              <a:rPr lang="en-US" sz="1200" dirty="0" err="1"/>
              <a:t>doraemon</a:t>
            </a:r>
            <a:r>
              <a:rPr lang="en-US" sz="1200" dirty="0"/>
              <a:t>(x,y,5);</a:t>
            </a:r>
          </a:p>
          <a:p>
            <a:r>
              <a:rPr lang="en-US" sz="1200" dirty="0"/>
              <a:t>  spider(a,b,5);</a:t>
            </a:r>
          </a:p>
          <a:p>
            <a:r>
              <a:rPr lang="en-US" sz="1200" dirty="0"/>
              <a:t>  x = </a:t>
            </a:r>
            <a:r>
              <a:rPr lang="en-US" sz="1200" dirty="0" err="1"/>
              <a:t>mouseX</a:t>
            </a:r>
            <a:r>
              <a:rPr lang="en-US" sz="1200" dirty="0"/>
              <a:t>;</a:t>
            </a:r>
          </a:p>
          <a:p>
            <a:r>
              <a:rPr lang="en-US" sz="1200" dirty="0"/>
              <a:t>  y = </a:t>
            </a:r>
            <a:r>
              <a:rPr lang="en-US" sz="1200" dirty="0" err="1"/>
              <a:t>mouseY</a:t>
            </a:r>
            <a:r>
              <a:rPr lang="en-US" sz="1200" dirty="0"/>
              <a:t>;</a:t>
            </a:r>
          </a:p>
          <a:p>
            <a:r>
              <a:rPr lang="en-US" sz="1200" dirty="0"/>
              <a:t>  if(</a:t>
            </a:r>
            <a:r>
              <a:rPr lang="en-US" sz="1200" dirty="0" err="1"/>
              <a:t>keyPressed</a:t>
            </a:r>
            <a:r>
              <a:rPr lang="en-US" sz="1200" dirty="0"/>
              <a:t>){</a:t>
            </a:r>
          </a:p>
          <a:p>
            <a:r>
              <a:rPr lang="en-US" sz="1200" dirty="0"/>
              <a:t>    if(key == 'd') a += 5; // right</a:t>
            </a:r>
          </a:p>
          <a:p>
            <a:r>
              <a:rPr lang="en-US" sz="1200" dirty="0"/>
              <a:t>    else if(key == 'a') a -= 5; // to left</a:t>
            </a:r>
          </a:p>
          <a:p>
            <a:r>
              <a:rPr lang="en-US" sz="1200" dirty="0"/>
              <a:t>    else if(key == 'w') b -= 5; // to up</a:t>
            </a:r>
          </a:p>
          <a:p>
            <a:r>
              <a:rPr lang="en-US" sz="1200" dirty="0"/>
              <a:t>    else if(key == 's') b += 5; // down</a:t>
            </a:r>
          </a:p>
          <a:p>
            <a:r>
              <a:rPr lang="en-US" sz="1200" dirty="0"/>
              <a:t>  }</a:t>
            </a:r>
          </a:p>
          <a:p>
            <a:r>
              <a:rPr lang="en-US" sz="1200" dirty="0"/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BBE214-DAC8-00CE-4ACB-F6436BBDA9CF}"/>
              </a:ext>
            </a:extLst>
          </p:cNvPr>
          <p:cNvSpPr txBox="1"/>
          <p:nvPr/>
        </p:nvSpPr>
        <p:spPr>
          <a:xfrm>
            <a:off x="5802385" y="320219"/>
            <a:ext cx="2620162" cy="6494085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n-US" sz="800" dirty="0"/>
              <a:t>//Doraemon</a:t>
            </a:r>
          </a:p>
          <a:p>
            <a:r>
              <a:rPr lang="en-US" sz="800" dirty="0"/>
              <a:t>void </a:t>
            </a:r>
            <a:r>
              <a:rPr lang="en-US" sz="800" dirty="0" err="1"/>
              <a:t>doraemon</a:t>
            </a:r>
            <a:r>
              <a:rPr lang="en-US" sz="800" dirty="0"/>
              <a:t>(float x, float y, float d)</a:t>
            </a:r>
          </a:p>
          <a:p>
            <a:endParaRPr lang="en-US" sz="800" dirty="0"/>
          </a:p>
          <a:p>
            <a:r>
              <a:rPr lang="en-US" sz="800" dirty="0"/>
              <a:t>{</a:t>
            </a:r>
          </a:p>
          <a:p>
            <a:endParaRPr lang="en-US" sz="800" dirty="0"/>
          </a:p>
          <a:p>
            <a:r>
              <a:rPr lang="en-US" sz="800" dirty="0"/>
              <a:t>//BG</a:t>
            </a:r>
          </a:p>
          <a:p>
            <a:endParaRPr lang="en-US" sz="800" dirty="0"/>
          </a:p>
          <a:p>
            <a:r>
              <a:rPr lang="en-US" sz="800" dirty="0"/>
              <a:t>// Doraemon's body</a:t>
            </a:r>
          </a:p>
          <a:p>
            <a:endParaRPr lang="en-US" sz="800" dirty="0"/>
          </a:p>
          <a:p>
            <a:r>
              <a:rPr lang="en-US" sz="800" dirty="0"/>
              <a:t>fill(23, 118, 187);</a:t>
            </a:r>
          </a:p>
          <a:p>
            <a:endParaRPr lang="en-US" sz="800" dirty="0"/>
          </a:p>
          <a:p>
            <a:r>
              <a:rPr lang="en-US" sz="800" dirty="0" err="1"/>
              <a:t>noStroke</a:t>
            </a:r>
            <a:r>
              <a:rPr lang="en-US" sz="800" dirty="0"/>
              <a:t>();</a:t>
            </a:r>
          </a:p>
          <a:p>
            <a:endParaRPr lang="en-US" sz="800" dirty="0"/>
          </a:p>
          <a:p>
            <a:r>
              <a:rPr lang="en-US" sz="800" dirty="0"/>
              <a:t>ellipse(x, y, 20*d, 20*d);</a:t>
            </a:r>
          </a:p>
          <a:p>
            <a:endParaRPr lang="en-US" sz="800" dirty="0"/>
          </a:p>
          <a:p>
            <a:r>
              <a:rPr lang="en-US" sz="800" dirty="0"/>
              <a:t>// Doraemon's face</a:t>
            </a:r>
          </a:p>
          <a:p>
            <a:endParaRPr lang="en-US" sz="800" dirty="0"/>
          </a:p>
          <a:p>
            <a:r>
              <a:rPr lang="en-US" sz="800" dirty="0"/>
              <a:t>fill(255);</a:t>
            </a:r>
          </a:p>
          <a:p>
            <a:endParaRPr lang="en-US" sz="800" dirty="0"/>
          </a:p>
          <a:p>
            <a:r>
              <a:rPr lang="en-US" sz="800" dirty="0"/>
              <a:t>ellipse(x, y, 16*d, 16*d);</a:t>
            </a:r>
          </a:p>
          <a:p>
            <a:endParaRPr lang="en-US" sz="800" dirty="0"/>
          </a:p>
          <a:p>
            <a:r>
              <a:rPr lang="en-US" sz="800" dirty="0"/>
              <a:t>// Doraemon's eyes</a:t>
            </a:r>
          </a:p>
          <a:p>
            <a:endParaRPr lang="en-US" sz="800" dirty="0"/>
          </a:p>
          <a:p>
            <a:r>
              <a:rPr lang="en-US" sz="800" dirty="0"/>
              <a:t>fill(0);</a:t>
            </a:r>
          </a:p>
          <a:p>
            <a:endParaRPr lang="en-US" sz="800" dirty="0"/>
          </a:p>
          <a:p>
            <a:r>
              <a:rPr lang="en-US" sz="800" dirty="0"/>
              <a:t>ellipse(x -2*d, y -2*d, 4*d, 4*d);</a:t>
            </a:r>
          </a:p>
          <a:p>
            <a:endParaRPr lang="en-US" sz="800" dirty="0"/>
          </a:p>
          <a:p>
            <a:r>
              <a:rPr lang="en-US" sz="800" dirty="0"/>
              <a:t>ellipse(x +2*d, y -2*d, 4*d, 4*d);</a:t>
            </a:r>
          </a:p>
          <a:p>
            <a:endParaRPr lang="en-US" sz="800" dirty="0"/>
          </a:p>
          <a:p>
            <a:r>
              <a:rPr lang="en-US" sz="800" dirty="0"/>
              <a:t>// Doraemon's nose</a:t>
            </a:r>
          </a:p>
          <a:p>
            <a:endParaRPr lang="en-US" sz="800" dirty="0"/>
          </a:p>
          <a:p>
            <a:r>
              <a:rPr lang="en-US" sz="800" dirty="0"/>
              <a:t>fill(236, 135, 192);</a:t>
            </a:r>
          </a:p>
          <a:p>
            <a:endParaRPr lang="en-US" sz="800" dirty="0"/>
          </a:p>
          <a:p>
            <a:r>
              <a:rPr lang="en-US" sz="800" dirty="0"/>
              <a:t>ellipse(x, y +1.5*d, 2*d, 2*d);</a:t>
            </a:r>
          </a:p>
          <a:p>
            <a:endParaRPr lang="en-US" sz="800" dirty="0"/>
          </a:p>
          <a:p>
            <a:r>
              <a:rPr lang="en-US" sz="800" dirty="0"/>
              <a:t>// Doraemon's bell</a:t>
            </a:r>
          </a:p>
          <a:p>
            <a:endParaRPr lang="en-US" sz="800" dirty="0"/>
          </a:p>
          <a:p>
            <a:r>
              <a:rPr lang="en-US" sz="800" dirty="0"/>
              <a:t>fill(255, 255, 0);</a:t>
            </a:r>
          </a:p>
          <a:p>
            <a:endParaRPr lang="en-US" sz="800" dirty="0"/>
          </a:p>
          <a:p>
            <a:r>
              <a:rPr lang="en-US" sz="800" dirty="0" err="1"/>
              <a:t>noStroke</a:t>
            </a:r>
            <a:r>
              <a:rPr lang="en-US" sz="800" dirty="0"/>
              <a:t>();</a:t>
            </a:r>
          </a:p>
          <a:p>
            <a:endParaRPr lang="en-US" sz="800" dirty="0"/>
          </a:p>
          <a:p>
            <a:r>
              <a:rPr lang="en-US" sz="800" dirty="0"/>
              <a:t>ellipse(x, y +9*d, 6*d, 6*d);</a:t>
            </a:r>
          </a:p>
          <a:p>
            <a:endParaRPr lang="en-US" sz="800" dirty="0"/>
          </a:p>
          <a:p>
            <a:r>
              <a:rPr lang="en-US" sz="800" dirty="0"/>
              <a:t>fill(0);</a:t>
            </a:r>
          </a:p>
          <a:p>
            <a:endParaRPr lang="en-US" sz="800" dirty="0"/>
          </a:p>
          <a:p>
            <a:r>
              <a:rPr lang="en-US" sz="800" dirty="0"/>
              <a:t>ellipse(x, y +9*d, 4*d, 4*d);</a:t>
            </a:r>
          </a:p>
          <a:p>
            <a:endParaRPr lang="en-US" sz="800" dirty="0"/>
          </a:p>
          <a:p>
            <a:r>
              <a:rPr lang="en-US" sz="800" dirty="0"/>
              <a:t>fill(255, 255, 0);</a:t>
            </a:r>
          </a:p>
          <a:p>
            <a:endParaRPr lang="en-US" sz="800" dirty="0"/>
          </a:p>
          <a:p>
            <a:r>
              <a:rPr lang="en-US" sz="800" dirty="0"/>
              <a:t>ellipse(x, y +9*d, 2*d, 2*d);</a:t>
            </a:r>
          </a:p>
          <a:p>
            <a:endParaRPr lang="en-US" sz="800" dirty="0"/>
          </a:p>
          <a:p>
            <a:r>
              <a:rPr lang="en-US" sz="800" dirty="0"/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29E8FF-CA1E-817A-EEE7-97C04712AA6C}"/>
              </a:ext>
            </a:extLst>
          </p:cNvPr>
          <p:cNvSpPr txBox="1"/>
          <p:nvPr/>
        </p:nvSpPr>
        <p:spPr>
          <a:xfrm>
            <a:off x="8685401" y="320219"/>
            <a:ext cx="3185020" cy="4647426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n-US" sz="800" dirty="0"/>
              <a:t>//spiderman</a:t>
            </a:r>
          </a:p>
          <a:p>
            <a:r>
              <a:rPr lang="en-US" sz="800" dirty="0"/>
              <a:t>void spider(float x, float y, float d)</a:t>
            </a:r>
          </a:p>
          <a:p>
            <a:endParaRPr lang="en-US" sz="800" dirty="0"/>
          </a:p>
          <a:p>
            <a:r>
              <a:rPr lang="en-US" sz="800" dirty="0"/>
              <a:t>{</a:t>
            </a:r>
          </a:p>
          <a:p>
            <a:endParaRPr lang="en-US" sz="800" dirty="0"/>
          </a:p>
          <a:p>
            <a:r>
              <a:rPr lang="en-US" sz="800" dirty="0"/>
              <a:t>// Draw Spiderman's head</a:t>
            </a:r>
          </a:p>
          <a:p>
            <a:endParaRPr lang="en-US" sz="800" dirty="0"/>
          </a:p>
          <a:p>
            <a:r>
              <a:rPr lang="en-US" sz="800" dirty="0"/>
              <a:t>fill(255, 0, 0); // Set the fill color to red</a:t>
            </a:r>
          </a:p>
          <a:p>
            <a:endParaRPr lang="en-US" sz="800" dirty="0"/>
          </a:p>
          <a:p>
            <a:r>
              <a:rPr lang="en-US" sz="800" dirty="0"/>
              <a:t>ellipse(x, y, 10*d, 10*d); // Draw a red circle for the head</a:t>
            </a:r>
          </a:p>
          <a:p>
            <a:endParaRPr lang="en-US" sz="800" dirty="0"/>
          </a:p>
          <a:p>
            <a:r>
              <a:rPr lang="en-US" sz="800" dirty="0"/>
              <a:t>// Draw Spiderman's eyes</a:t>
            </a:r>
          </a:p>
          <a:p>
            <a:endParaRPr lang="en-US" sz="800" dirty="0"/>
          </a:p>
          <a:p>
            <a:r>
              <a:rPr lang="en-US" sz="800" dirty="0"/>
              <a:t>fill(255); // Set the fill color to white</a:t>
            </a:r>
          </a:p>
          <a:p>
            <a:endParaRPr lang="en-US" sz="800" dirty="0"/>
          </a:p>
          <a:p>
            <a:r>
              <a:rPr lang="en-US" sz="800" dirty="0"/>
              <a:t>ellipse(x - 2*d, y - d, 2*d, 2*d); // Draw the left eye</a:t>
            </a:r>
          </a:p>
          <a:p>
            <a:endParaRPr lang="en-US" sz="800" dirty="0"/>
          </a:p>
          <a:p>
            <a:r>
              <a:rPr lang="en-US" sz="800" dirty="0"/>
              <a:t>ellipse(x + 2*d, y - d, 2*d, 2*d); // Draw the right eye</a:t>
            </a:r>
          </a:p>
          <a:p>
            <a:endParaRPr lang="en-US" sz="800" dirty="0"/>
          </a:p>
          <a:p>
            <a:r>
              <a:rPr lang="en-US" sz="800" dirty="0"/>
              <a:t>// Draw Spiderman's web</a:t>
            </a:r>
          </a:p>
          <a:p>
            <a:endParaRPr lang="en-US" sz="800" dirty="0"/>
          </a:p>
          <a:p>
            <a:r>
              <a:rPr lang="en-US" sz="800" dirty="0"/>
              <a:t>stroke(0); // Set the stroke color to black</a:t>
            </a:r>
          </a:p>
          <a:p>
            <a:endParaRPr lang="en-US" sz="800" dirty="0"/>
          </a:p>
          <a:p>
            <a:r>
              <a:rPr lang="en-US" sz="800" dirty="0" err="1"/>
              <a:t>strokeWeight</a:t>
            </a:r>
            <a:r>
              <a:rPr lang="en-US" sz="800" dirty="0"/>
              <a:t>(2); // Set the stroke weight to 2 pixels</a:t>
            </a:r>
          </a:p>
          <a:p>
            <a:endParaRPr lang="en-US" sz="800" dirty="0"/>
          </a:p>
          <a:p>
            <a:r>
              <a:rPr lang="en-US" sz="800" dirty="0"/>
              <a:t>line(x - 5*d, y, x + 5*d, y); // Draw the horizontal line of the web</a:t>
            </a:r>
          </a:p>
          <a:p>
            <a:endParaRPr lang="en-US" sz="800" dirty="0"/>
          </a:p>
          <a:p>
            <a:r>
              <a:rPr lang="en-US" sz="800" dirty="0"/>
              <a:t>line(x, y - 5*d, x, y + 5*d); // Draw the vertical line of the web</a:t>
            </a:r>
          </a:p>
          <a:p>
            <a:endParaRPr lang="en-US" sz="800" dirty="0"/>
          </a:p>
          <a:p>
            <a:r>
              <a:rPr lang="en-US" sz="800" dirty="0"/>
              <a:t>// Draw Spiderman's body</a:t>
            </a:r>
          </a:p>
          <a:p>
            <a:endParaRPr lang="en-US" sz="800" dirty="0"/>
          </a:p>
          <a:p>
            <a:r>
              <a:rPr lang="en-US" sz="800" dirty="0"/>
              <a:t>fill(0, 0, 255); // Set the fill color to blue</a:t>
            </a:r>
          </a:p>
          <a:p>
            <a:endParaRPr lang="en-US" sz="800" dirty="0"/>
          </a:p>
          <a:p>
            <a:r>
              <a:rPr lang="en-US" sz="800" dirty="0" err="1"/>
              <a:t>rect</a:t>
            </a:r>
            <a:r>
              <a:rPr lang="en-US" sz="800" dirty="0"/>
              <a:t>(x - 5*d, y + 5*d, 10*d, 10*d, d); // Draw a blue rectangle for the body</a:t>
            </a:r>
          </a:p>
          <a:p>
            <a:endParaRPr lang="en-US" sz="800" dirty="0"/>
          </a:p>
          <a:p>
            <a:r>
              <a:rPr lang="en-US" sz="8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2044F1-D154-A016-D722-781688EC56C3}"/>
              </a:ext>
            </a:extLst>
          </p:cNvPr>
          <p:cNvSpPr txBox="1"/>
          <p:nvPr/>
        </p:nvSpPr>
        <p:spPr>
          <a:xfrm>
            <a:off x="142612" y="108278"/>
            <a:ext cx="145129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900" dirty="0"/>
              <a:t>Source code</a:t>
            </a:r>
          </a:p>
        </p:txBody>
      </p:sp>
    </p:spTree>
    <p:extLst>
      <p:ext uri="{BB962C8B-B14F-4D97-AF65-F5344CB8AC3E}">
        <p14:creationId xmlns:p14="http://schemas.microsoft.com/office/powerpoint/2010/main" val="1648376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1CB7A-4BA1-CC01-5F46-1245B668B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3514"/>
            <a:ext cx="10515600" cy="1325563"/>
          </a:xfrm>
        </p:spPr>
        <p:txBody>
          <a:bodyPr/>
          <a:lstStyle/>
          <a:p>
            <a:r>
              <a:rPr lang="en-US" dirty="0"/>
              <a:t>My feeling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B135B23-F2C6-569A-C360-13DCC50B26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678411"/>
            <a:ext cx="12192000" cy="45720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</a:rPr>
              <a:t>I'm excited about this lesson as it's part of getting closer to creating your own game.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703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733</Words>
  <Application>Microsoft Office PowerPoint</Application>
  <PresentationFormat>와이드스크린</PresentationFormat>
  <Paragraphs>121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inherit</vt:lpstr>
      <vt:lpstr>Arial</vt:lpstr>
      <vt:lpstr>Calibri</vt:lpstr>
      <vt:lpstr>Calibri Light</vt:lpstr>
      <vt:lpstr>Roboto</vt:lpstr>
      <vt:lpstr>Office Theme</vt:lpstr>
      <vt:lpstr>Homework 5 “User interfaces for my character”</vt:lpstr>
      <vt:lpstr>PowerPoint 프레젠테이션</vt:lpstr>
      <vt:lpstr>PowerPoint 프레젠테이션</vt:lpstr>
      <vt:lpstr>My feeling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Homework 5 “User interfaces for my character”</dc:title>
  <dc:creator>chandavin188@gmail.com</dc:creator>
  <cp:lastModifiedBy>doug young suh</cp:lastModifiedBy>
  <cp:revision>1</cp:revision>
  <dcterms:created xsi:type="dcterms:W3CDTF">2023-07-19T08:44:31Z</dcterms:created>
  <dcterms:modified xsi:type="dcterms:W3CDTF">2023-07-19T11:16:19Z</dcterms:modified>
</cp:coreProperties>
</file>

<file path=docProps/thumbnail.jpeg>
</file>